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74" r:id="rId14"/>
    <p:sldId id="275" r:id="rId15"/>
    <p:sldId id="268" r:id="rId16"/>
    <p:sldId id="269" r:id="rId17"/>
    <p:sldId id="270" r:id="rId18"/>
    <p:sldId id="271" r:id="rId19"/>
    <p:sldId id="272" r:id="rId20"/>
    <p:sldId id="276" r:id="rId21"/>
    <p:sldId id="277" r:id="rId22"/>
    <p:sldId id="278" r:id="rId23"/>
    <p:sldId id="279" r:id="rId24"/>
    <p:sldId id="280" r:id="rId25"/>
    <p:sldId id="273" r:id="rId2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E4A3"/>
    <a:srgbClr val="9FECFF"/>
    <a:srgbClr val="EAB200"/>
    <a:srgbClr val="95CF4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6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59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6632A-97EB-495B-800A-E9D98CD2F794}" type="datetimeFigureOut">
              <a:rPr lang="en-US" smtClean="0"/>
              <a:t>9/24/2025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FCF6E-0EF0-4E1E-9E48-1DF575C5D3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23572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6632A-97EB-495B-800A-E9D98CD2F794}" type="datetimeFigureOut">
              <a:rPr lang="en-US" smtClean="0"/>
              <a:t>9/24/2025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FCF6E-0EF0-4E1E-9E48-1DF575C5D3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4390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6632A-97EB-495B-800A-E9D98CD2F794}" type="datetimeFigureOut">
              <a:rPr lang="en-US" smtClean="0"/>
              <a:t>9/24/2025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FCF6E-0EF0-4E1E-9E48-1DF575C5D3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25609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6632A-97EB-495B-800A-E9D98CD2F794}" type="datetimeFigureOut">
              <a:rPr lang="en-US" smtClean="0"/>
              <a:t>9/24/2025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FCF6E-0EF0-4E1E-9E48-1DF575C5D3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09627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6632A-97EB-495B-800A-E9D98CD2F794}" type="datetimeFigureOut">
              <a:rPr lang="en-US" smtClean="0"/>
              <a:t>9/24/2025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FCF6E-0EF0-4E1E-9E48-1DF575C5D3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5221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6632A-97EB-495B-800A-E9D98CD2F794}" type="datetimeFigureOut">
              <a:rPr lang="en-US" smtClean="0"/>
              <a:t>9/24/2025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FCF6E-0EF0-4E1E-9E48-1DF575C5D3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39560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6632A-97EB-495B-800A-E9D98CD2F794}" type="datetimeFigureOut">
              <a:rPr lang="en-US" smtClean="0"/>
              <a:t>9/24/2025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FCF6E-0EF0-4E1E-9E48-1DF575C5D3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92386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6632A-97EB-495B-800A-E9D98CD2F794}" type="datetimeFigureOut">
              <a:rPr lang="en-US" smtClean="0"/>
              <a:t>9/24/2025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FCF6E-0EF0-4E1E-9E48-1DF575C5D3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37130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6632A-97EB-495B-800A-E9D98CD2F794}" type="datetimeFigureOut">
              <a:rPr lang="en-US" smtClean="0"/>
              <a:t>9/24/2025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FCF6E-0EF0-4E1E-9E48-1DF575C5D3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32488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6632A-97EB-495B-800A-E9D98CD2F794}" type="datetimeFigureOut">
              <a:rPr lang="en-US" smtClean="0"/>
              <a:t>9/24/2025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FCF6E-0EF0-4E1E-9E48-1DF575C5D3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43770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6632A-97EB-495B-800A-E9D98CD2F794}" type="datetimeFigureOut">
              <a:rPr lang="en-US" smtClean="0"/>
              <a:t>9/24/2025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FCF6E-0EF0-4E1E-9E48-1DF575C5D3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54463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C6632A-97EB-495B-800A-E9D98CD2F794}" type="datetimeFigureOut">
              <a:rPr lang="en-US" smtClean="0"/>
              <a:t>9/24/2025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FFCF6E-0EF0-4E1E-9E48-1DF575C5D3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11818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7767077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4900112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7172418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6451554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9335346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9817723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2540023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1354615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580969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0787994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322909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7771542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1401393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4361031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0251491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5174504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2356863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837914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282874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073134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478639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7371006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121325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0981080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5682889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250</TotalTime>
  <Words>0</Words>
  <Application>Microsoft Office PowerPoint</Application>
  <PresentationFormat>On-screen Show (4:3)</PresentationFormat>
  <Paragraphs>0</Paragraphs>
  <Slides>25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9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Ashley Szima</dc:creator>
  <cp:lastModifiedBy>Ashley Szima</cp:lastModifiedBy>
  <cp:revision>19</cp:revision>
  <dcterms:created xsi:type="dcterms:W3CDTF">2025-09-11T15:54:50Z</dcterms:created>
  <dcterms:modified xsi:type="dcterms:W3CDTF">2025-09-24T15:10:51Z</dcterms:modified>
</cp:coreProperties>
</file>